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9" r:id="rId5"/>
    <p:sldId id="330" r:id="rId6"/>
    <p:sldId id="342" r:id="rId7"/>
    <p:sldId id="347" r:id="rId8"/>
    <p:sldId id="351" r:id="rId9"/>
    <p:sldId id="343" r:id="rId10"/>
    <p:sldId id="349" r:id="rId11"/>
    <p:sldId id="331" r:id="rId12"/>
    <p:sldId id="352" r:id="rId13"/>
    <p:sldId id="345" r:id="rId14"/>
    <p:sldId id="356" r:id="rId15"/>
    <p:sldId id="339" r:id="rId16"/>
    <p:sldId id="354" r:id="rId17"/>
    <p:sldId id="34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es Waud" initials="CW" lastIdx="2" clrIdx="0">
    <p:extLst>
      <p:ext uri="{19B8F6BF-5375-455C-9EA6-DF929625EA0E}">
        <p15:presenceInfo xmlns:p15="http://schemas.microsoft.com/office/powerpoint/2012/main" userId="S-1-5-21-2715479245-740721639-1366706091-12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D3D"/>
    <a:srgbClr val="6E1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A8FCF-98A9-4AA7-97F8-53557BDACC46}" v="309" dt="2020-07-23T09:27:34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Battinson" userId="aff74519-4565-4616-b8fc-c845a3552940" providerId="ADAL" clId="{237A8FCF-98A9-4AA7-97F8-53557BDACC46}"/>
    <pc:docChg chg="undo custSel mod addSld delSld modSld sldOrd">
      <pc:chgData name="Sophie Battinson" userId="aff74519-4565-4616-b8fc-c845a3552940" providerId="ADAL" clId="{237A8FCF-98A9-4AA7-97F8-53557BDACC46}" dt="2020-07-23T15:56:29.931" v="1507" actId="1035"/>
      <pc:docMkLst>
        <pc:docMk/>
      </pc:docMkLst>
      <pc:sldChg chg="addSp modSp">
        <pc:chgData name="Sophie Battinson" userId="aff74519-4565-4616-b8fc-c845a3552940" providerId="ADAL" clId="{237A8FCF-98A9-4AA7-97F8-53557BDACC46}" dt="2020-07-22T09:51:13.992" v="1367" actId="1038"/>
        <pc:sldMkLst>
          <pc:docMk/>
          <pc:sldMk cId="2515837260" sldId="299"/>
        </pc:sldMkLst>
        <pc:spChg chg="mod ord">
          <ac:chgData name="Sophie Battinson" userId="aff74519-4565-4616-b8fc-c845a3552940" providerId="ADAL" clId="{237A8FCF-98A9-4AA7-97F8-53557BDACC46}" dt="2020-07-22T09:51:13.992" v="1367" actId="1038"/>
          <ac:spMkLst>
            <pc:docMk/>
            <pc:sldMk cId="2515837260" sldId="299"/>
            <ac:spMk id="11" creationId="{71EA35A5-BA6A-4FFC-9D32-054A839A9299}"/>
          </ac:spMkLst>
        </pc:spChg>
        <pc:picChg chg="mod">
          <ac:chgData name="Sophie Battinson" userId="aff74519-4565-4616-b8fc-c845a3552940" providerId="ADAL" clId="{237A8FCF-98A9-4AA7-97F8-53557BDACC46}" dt="2020-07-21T14:22:27.410" v="621" actId="1036"/>
          <ac:picMkLst>
            <pc:docMk/>
            <pc:sldMk cId="2515837260" sldId="299"/>
            <ac:picMk id="9" creationId="{00000000-0000-0000-0000-000000000000}"/>
          </ac:picMkLst>
        </pc:picChg>
        <pc:picChg chg="add mod">
          <ac:chgData name="Sophie Battinson" userId="aff74519-4565-4616-b8fc-c845a3552940" providerId="ADAL" clId="{237A8FCF-98A9-4AA7-97F8-53557BDACC46}" dt="2020-07-21T14:22:56.012" v="628" actId="1035"/>
          <ac:picMkLst>
            <pc:docMk/>
            <pc:sldMk cId="2515837260" sldId="299"/>
            <ac:picMk id="10242" creationId="{83E06C27-AB1C-4B5D-AE16-7F645FC0A566}"/>
          </ac:picMkLst>
        </pc:picChg>
        <pc:picChg chg="add mod">
          <ac:chgData name="Sophie Battinson" userId="aff74519-4565-4616-b8fc-c845a3552940" providerId="ADAL" clId="{237A8FCF-98A9-4AA7-97F8-53557BDACC46}" dt="2020-07-21T14:22:31.413" v="622" actId="1037"/>
          <ac:picMkLst>
            <pc:docMk/>
            <pc:sldMk cId="2515837260" sldId="299"/>
            <ac:picMk id="10244" creationId="{F1A56AEC-E4F7-447C-8F16-D5C2E3035D09}"/>
          </ac:picMkLst>
        </pc:picChg>
      </pc:sldChg>
      <pc:sldChg chg="addSp delSp modSp">
        <pc:chgData name="Sophie Battinson" userId="aff74519-4565-4616-b8fc-c845a3552940" providerId="ADAL" clId="{237A8FCF-98A9-4AA7-97F8-53557BDACC46}" dt="2020-07-23T15:56:29.931" v="1507" actId="1035"/>
        <pc:sldMkLst>
          <pc:docMk/>
          <pc:sldMk cId="1657639242" sldId="331"/>
        </pc:sldMkLst>
        <pc:spChg chg="mod">
          <ac:chgData name="Sophie Battinson" userId="aff74519-4565-4616-b8fc-c845a3552940" providerId="ADAL" clId="{237A8FCF-98A9-4AA7-97F8-53557BDACC46}" dt="2020-07-22T10:02:21.516" v="1368" actId="1037"/>
          <ac:spMkLst>
            <pc:docMk/>
            <pc:sldMk cId="1657639242" sldId="331"/>
            <ac:spMk id="2" creationId="{00000000-0000-0000-0000-000000000000}"/>
          </ac:spMkLst>
        </pc:spChg>
        <pc:spChg chg="mod ord">
          <ac:chgData name="Sophie Battinson" userId="aff74519-4565-4616-b8fc-c845a3552940" providerId="ADAL" clId="{237A8FCF-98A9-4AA7-97F8-53557BDACC46}" dt="2020-07-23T15:56:29.931" v="1507" actId="1035"/>
          <ac:spMkLst>
            <pc:docMk/>
            <pc:sldMk cId="1657639242" sldId="331"/>
            <ac:spMk id="3" creationId="{00000000-0000-0000-0000-000000000000}"/>
          </ac:spMkLst>
        </pc:spChg>
        <pc:picChg chg="del mod">
          <ac:chgData name="Sophie Battinson" userId="aff74519-4565-4616-b8fc-c845a3552940" providerId="ADAL" clId="{237A8FCF-98A9-4AA7-97F8-53557BDACC46}" dt="2020-07-21T13:45:22.221" v="309" actId="478"/>
          <ac:picMkLst>
            <pc:docMk/>
            <pc:sldMk cId="1657639242" sldId="331"/>
            <ac:picMk id="4" creationId="{70C6C3B8-1AC0-4EDC-985F-628A3F90D5DC}"/>
          </ac:picMkLst>
        </pc:picChg>
        <pc:picChg chg="del">
          <ac:chgData name="Sophie Battinson" userId="aff74519-4565-4616-b8fc-c845a3552940" providerId="ADAL" clId="{237A8FCF-98A9-4AA7-97F8-53557BDACC46}" dt="2020-07-21T13:45:04.184" v="303" actId="478"/>
          <ac:picMkLst>
            <pc:docMk/>
            <pc:sldMk cId="1657639242" sldId="331"/>
            <ac:picMk id="5" creationId="{6D8FC0FF-A1B2-432D-87BA-F268A1B421D3}"/>
          </ac:picMkLst>
        </pc:picChg>
        <pc:picChg chg="add mod">
          <ac:chgData name="Sophie Battinson" userId="aff74519-4565-4616-b8fc-c845a3552940" providerId="ADAL" clId="{237A8FCF-98A9-4AA7-97F8-53557BDACC46}" dt="2020-07-21T15:01:39.791" v="1344" actId="14100"/>
          <ac:picMkLst>
            <pc:docMk/>
            <pc:sldMk cId="1657639242" sldId="331"/>
            <ac:picMk id="9" creationId="{E217EE0B-5FDF-476F-AB16-23FF53353315}"/>
          </ac:picMkLst>
        </pc:picChg>
        <pc:picChg chg="add del mod">
          <ac:chgData name="Sophie Battinson" userId="aff74519-4565-4616-b8fc-c845a3552940" providerId="ADAL" clId="{237A8FCF-98A9-4AA7-97F8-53557BDACC46}" dt="2020-07-21T14:07:18.926" v="449" actId="478"/>
          <ac:picMkLst>
            <pc:docMk/>
            <pc:sldMk cId="1657639242" sldId="331"/>
            <ac:picMk id="10" creationId="{AE788006-0AEA-4E22-9A79-86C56B48B09A}"/>
          </ac:picMkLst>
        </pc:picChg>
        <pc:picChg chg="add del mod">
          <ac:chgData name="Sophie Battinson" userId="aff74519-4565-4616-b8fc-c845a3552940" providerId="ADAL" clId="{237A8FCF-98A9-4AA7-97F8-53557BDACC46}" dt="2020-07-21T14:10:01.014" v="484" actId="478"/>
          <ac:picMkLst>
            <pc:docMk/>
            <pc:sldMk cId="1657639242" sldId="331"/>
            <ac:picMk id="11" creationId="{68E3F567-A39F-49CC-87A6-FCB9D944D818}"/>
          </ac:picMkLst>
        </pc:picChg>
        <pc:picChg chg="add mod">
          <ac:chgData name="Sophie Battinson" userId="aff74519-4565-4616-b8fc-c845a3552940" providerId="ADAL" clId="{237A8FCF-98A9-4AA7-97F8-53557BDACC46}" dt="2020-07-21T14:09:52.135" v="480" actId="1076"/>
          <ac:picMkLst>
            <pc:docMk/>
            <pc:sldMk cId="1657639242" sldId="331"/>
            <ac:picMk id="12" creationId="{4E8C9E09-4BFF-4A63-A52C-06C338D7263A}"/>
          </ac:picMkLst>
        </pc:picChg>
        <pc:picChg chg="add del mod">
          <ac:chgData name="Sophie Battinson" userId="aff74519-4565-4616-b8fc-c845a3552940" providerId="ADAL" clId="{237A8FCF-98A9-4AA7-97F8-53557BDACC46}" dt="2020-07-21T14:06:34.938" v="433" actId="478"/>
          <ac:picMkLst>
            <pc:docMk/>
            <pc:sldMk cId="1657639242" sldId="331"/>
            <ac:picMk id="2050" creationId="{9A899C93-15ED-4C48-82A6-D1FACCE47DF8}"/>
          </ac:picMkLst>
        </pc:picChg>
      </pc:sldChg>
      <pc:sldChg chg="addSp modSp">
        <pc:chgData name="Sophie Battinson" userId="aff74519-4565-4616-b8fc-c845a3552940" providerId="ADAL" clId="{237A8FCF-98A9-4AA7-97F8-53557BDACC46}" dt="2020-07-21T14:51:16.584" v="1223" actId="2711"/>
        <pc:sldMkLst>
          <pc:docMk/>
          <pc:sldMk cId="3243116765" sldId="339"/>
        </pc:sldMkLst>
        <pc:spChg chg="mod">
          <ac:chgData name="Sophie Battinson" userId="aff74519-4565-4616-b8fc-c845a3552940" providerId="ADAL" clId="{237A8FCF-98A9-4AA7-97F8-53557BDACC46}" dt="2020-07-21T14:51:16.584" v="1223" actId="2711"/>
          <ac:spMkLst>
            <pc:docMk/>
            <pc:sldMk cId="3243116765" sldId="339"/>
            <ac:spMk id="2" creationId="{00000000-0000-0000-0000-000000000000}"/>
          </ac:spMkLst>
        </pc:spChg>
        <pc:spChg chg="mod">
          <ac:chgData name="Sophie Battinson" userId="aff74519-4565-4616-b8fc-c845a3552940" providerId="ADAL" clId="{237A8FCF-98A9-4AA7-97F8-53557BDACC46}" dt="2020-07-21T14:49:53.457" v="1189" actId="20577"/>
          <ac:spMkLst>
            <pc:docMk/>
            <pc:sldMk cId="3243116765" sldId="339"/>
            <ac:spMk id="9" creationId="{6121E185-13B3-4377-923F-1AD6CB43D23D}"/>
          </ac:spMkLst>
        </pc:spChg>
        <pc:picChg chg="add mod">
          <ac:chgData name="Sophie Battinson" userId="aff74519-4565-4616-b8fc-c845a3552940" providerId="ADAL" clId="{237A8FCF-98A9-4AA7-97F8-53557BDACC46}" dt="2020-07-21T14:23:27.906" v="635" actId="14100"/>
          <ac:picMkLst>
            <pc:docMk/>
            <pc:sldMk cId="3243116765" sldId="339"/>
            <ac:picMk id="5" creationId="{851E57DA-C48C-403E-B79A-B404F6EB5C0F}"/>
          </ac:picMkLst>
        </pc:picChg>
      </pc:sldChg>
      <pc:sldChg chg="addSp modSp">
        <pc:chgData name="Sophie Battinson" userId="aff74519-4565-4616-b8fc-c845a3552940" providerId="ADAL" clId="{237A8FCF-98A9-4AA7-97F8-53557BDACC46}" dt="2020-07-23T15:08:32.229" v="1497" actId="14100"/>
        <pc:sldMkLst>
          <pc:docMk/>
          <pc:sldMk cId="2413342865" sldId="341"/>
        </pc:sldMkLst>
        <pc:spChg chg="add mod">
          <ac:chgData name="Sophie Battinson" userId="aff74519-4565-4616-b8fc-c845a3552940" providerId="ADAL" clId="{237A8FCF-98A9-4AA7-97F8-53557BDACC46}" dt="2020-07-21T14:52:52.214" v="1267" actId="20577"/>
          <ac:spMkLst>
            <pc:docMk/>
            <pc:sldMk cId="2413342865" sldId="341"/>
            <ac:spMk id="5" creationId="{5375F960-76F7-44A0-A0BC-9E8A0D1F7B08}"/>
          </ac:spMkLst>
        </pc:spChg>
        <pc:spChg chg="mod">
          <ac:chgData name="Sophie Battinson" userId="aff74519-4565-4616-b8fc-c845a3552940" providerId="ADAL" clId="{237A8FCF-98A9-4AA7-97F8-53557BDACC46}" dt="2020-07-23T15:08:32.229" v="1497" actId="14100"/>
          <ac:spMkLst>
            <pc:docMk/>
            <pc:sldMk cId="2413342865" sldId="341"/>
            <ac:spMk id="7" creationId="{D089B8DF-D313-4DCC-8D9A-2D3B4A78B0C0}"/>
          </ac:spMkLst>
        </pc:spChg>
        <pc:picChg chg="add mod">
          <ac:chgData name="Sophie Battinson" userId="aff74519-4565-4616-b8fc-c845a3552940" providerId="ADAL" clId="{237A8FCF-98A9-4AA7-97F8-53557BDACC46}" dt="2020-07-21T14:53:49.225" v="1279" actId="1076"/>
          <ac:picMkLst>
            <pc:docMk/>
            <pc:sldMk cId="2413342865" sldId="341"/>
            <ac:picMk id="11266" creationId="{B511ABE4-9B28-46F3-BC79-CA4DEDFB2DC0}"/>
          </ac:picMkLst>
        </pc:picChg>
        <pc:picChg chg="add mod">
          <ac:chgData name="Sophie Battinson" userId="aff74519-4565-4616-b8fc-c845a3552940" providerId="ADAL" clId="{237A8FCF-98A9-4AA7-97F8-53557BDACC46}" dt="2020-07-21T14:53:54.871" v="1281" actId="1036"/>
          <ac:picMkLst>
            <pc:docMk/>
            <pc:sldMk cId="2413342865" sldId="341"/>
            <ac:picMk id="11268" creationId="{BA8102D3-0E5F-49DA-B31F-4B8E10F4FF42}"/>
          </ac:picMkLst>
        </pc:picChg>
      </pc:sldChg>
      <pc:sldChg chg="addSp delSp modSp">
        <pc:chgData name="Sophie Battinson" userId="aff74519-4565-4616-b8fc-c845a3552940" providerId="ADAL" clId="{237A8FCF-98A9-4AA7-97F8-53557BDACC46}" dt="2020-07-21T15:21:00.146" v="1363" actId="20577"/>
        <pc:sldMkLst>
          <pc:docMk/>
          <pc:sldMk cId="2585627431" sldId="342"/>
        </pc:sldMkLst>
        <pc:spChg chg="mod">
          <ac:chgData name="Sophie Battinson" userId="aff74519-4565-4616-b8fc-c845a3552940" providerId="ADAL" clId="{237A8FCF-98A9-4AA7-97F8-53557BDACC46}" dt="2020-07-21T13:33:42.098" v="35" actId="20577"/>
          <ac:spMkLst>
            <pc:docMk/>
            <pc:sldMk cId="2585627431" sldId="342"/>
            <ac:spMk id="2" creationId="{5A5F3DBA-9D50-461A-9A90-07205784800D}"/>
          </ac:spMkLst>
        </pc:spChg>
        <pc:spChg chg="mod ord">
          <ac:chgData name="Sophie Battinson" userId="aff74519-4565-4616-b8fc-c845a3552940" providerId="ADAL" clId="{237A8FCF-98A9-4AA7-97F8-53557BDACC46}" dt="2020-07-21T15:21:00.146" v="1363" actId="20577"/>
          <ac:spMkLst>
            <pc:docMk/>
            <pc:sldMk cId="2585627431" sldId="342"/>
            <ac:spMk id="3" creationId="{83DDFC52-3F8D-47B5-B2A8-8D3D94A92CB7}"/>
          </ac:spMkLst>
        </pc:spChg>
        <pc:picChg chg="add del mod">
          <ac:chgData name="Sophie Battinson" userId="aff74519-4565-4616-b8fc-c845a3552940" providerId="ADAL" clId="{237A8FCF-98A9-4AA7-97F8-53557BDACC46}" dt="2020-07-21T13:48:03.703" v="346" actId="478"/>
          <ac:picMkLst>
            <pc:docMk/>
            <pc:sldMk cId="2585627431" sldId="342"/>
            <ac:picMk id="5" creationId="{2D52D564-ACCB-491D-814C-8455FF6134A0}"/>
          </ac:picMkLst>
        </pc:picChg>
        <pc:picChg chg="add mod">
          <ac:chgData name="Sophie Battinson" userId="aff74519-4565-4616-b8fc-c845a3552940" providerId="ADAL" clId="{237A8FCF-98A9-4AA7-97F8-53557BDACC46}" dt="2020-07-21T14:14:31.967" v="505" actId="14100"/>
          <ac:picMkLst>
            <pc:docMk/>
            <pc:sldMk cId="2585627431" sldId="342"/>
            <ac:picMk id="5122" creationId="{7F1AA2BF-1D77-40F4-970D-38ACB64F731E}"/>
          </ac:picMkLst>
        </pc:picChg>
      </pc:sldChg>
      <pc:sldChg chg="addSp delSp modSp">
        <pc:chgData name="Sophie Battinson" userId="aff74519-4565-4616-b8fc-c845a3552940" providerId="ADAL" clId="{237A8FCF-98A9-4AA7-97F8-53557BDACC46}" dt="2020-07-21T14:15:54.056" v="525" actId="14100"/>
        <pc:sldMkLst>
          <pc:docMk/>
          <pc:sldMk cId="750336177" sldId="343"/>
        </pc:sldMkLst>
        <pc:spChg chg="mod ord">
          <ac:chgData name="Sophie Battinson" userId="aff74519-4565-4616-b8fc-c845a3552940" providerId="ADAL" clId="{237A8FCF-98A9-4AA7-97F8-53557BDACC46}" dt="2020-07-21T14:04:21.076" v="405" actId="1076"/>
          <ac:spMkLst>
            <pc:docMk/>
            <pc:sldMk cId="750336177" sldId="343"/>
            <ac:spMk id="3" creationId="{3ED81211-167F-496F-9D66-B9AC8FAF7960}"/>
          </ac:spMkLst>
        </pc:spChg>
        <pc:picChg chg="add mod">
          <ac:chgData name="Sophie Battinson" userId="aff74519-4565-4616-b8fc-c845a3552940" providerId="ADAL" clId="{237A8FCF-98A9-4AA7-97F8-53557BDACC46}" dt="2020-07-21T14:15:54.056" v="525" actId="14100"/>
          <ac:picMkLst>
            <pc:docMk/>
            <pc:sldMk cId="750336177" sldId="343"/>
            <ac:picMk id="5" creationId="{8469E688-5BD6-4939-AFD1-5D4D15016483}"/>
          </ac:picMkLst>
        </pc:picChg>
        <pc:picChg chg="add del mod">
          <ac:chgData name="Sophie Battinson" userId="aff74519-4565-4616-b8fc-c845a3552940" providerId="ADAL" clId="{237A8FCF-98A9-4AA7-97F8-53557BDACC46}" dt="2020-07-21T14:02:31.862" v="383" actId="478"/>
          <ac:picMkLst>
            <pc:docMk/>
            <pc:sldMk cId="750336177" sldId="343"/>
            <ac:picMk id="6" creationId="{BBE07F93-38DF-4E0E-A95A-8292466968DC}"/>
          </ac:picMkLst>
        </pc:picChg>
        <pc:picChg chg="add del mod">
          <ac:chgData name="Sophie Battinson" userId="aff74519-4565-4616-b8fc-c845a3552940" providerId="ADAL" clId="{237A8FCF-98A9-4AA7-97F8-53557BDACC46}" dt="2020-07-21T14:03:03.617" v="395" actId="478"/>
          <ac:picMkLst>
            <pc:docMk/>
            <pc:sldMk cId="750336177" sldId="343"/>
            <ac:picMk id="7" creationId="{4424EB04-91CB-425E-B85F-AFAD495D0F3B}"/>
          </ac:picMkLst>
        </pc:picChg>
        <pc:picChg chg="add del mod">
          <ac:chgData name="Sophie Battinson" userId="aff74519-4565-4616-b8fc-c845a3552940" providerId="ADAL" clId="{237A8FCF-98A9-4AA7-97F8-53557BDACC46}" dt="2020-07-21T14:04:47.634" v="412" actId="478"/>
          <ac:picMkLst>
            <pc:docMk/>
            <pc:sldMk cId="750336177" sldId="343"/>
            <ac:picMk id="8" creationId="{CFBDAB77-126D-4305-A157-394EC8586460}"/>
          </ac:picMkLst>
        </pc:picChg>
      </pc:sldChg>
      <pc:sldChg chg="addSp modSp ord">
        <pc:chgData name="Sophie Battinson" userId="aff74519-4565-4616-b8fc-c845a3552940" providerId="ADAL" clId="{237A8FCF-98A9-4AA7-97F8-53557BDACC46}" dt="2020-07-23T09:27:34.613" v="1380"/>
        <pc:sldMkLst>
          <pc:docMk/>
          <pc:sldMk cId="2667764924" sldId="345"/>
        </pc:sldMkLst>
        <pc:spChg chg="mod">
          <ac:chgData name="Sophie Battinson" userId="aff74519-4565-4616-b8fc-c845a3552940" providerId="ADAL" clId="{237A8FCF-98A9-4AA7-97F8-53557BDACC46}" dt="2020-07-21T14:51:24.824" v="1225" actId="2711"/>
          <ac:spMkLst>
            <pc:docMk/>
            <pc:sldMk cId="2667764924" sldId="345"/>
            <ac:spMk id="2" creationId="{00000000-0000-0000-0000-000000000000}"/>
          </ac:spMkLst>
        </pc:spChg>
        <pc:spChg chg="mod">
          <ac:chgData name="Sophie Battinson" userId="aff74519-4565-4616-b8fc-c845a3552940" providerId="ADAL" clId="{237A8FCF-98A9-4AA7-97F8-53557BDACC46}" dt="2020-07-21T14:29:10.636" v="905" actId="20577"/>
          <ac:spMkLst>
            <pc:docMk/>
            <pc:sldMk cId="2667764924" sldId="345"/>
            <ac:spMk id="9" creationId="{6121E185-13B3-4377-923F-1AD6CB43D23D}"/>
          </ac:spMkLst>
        </pc:spChg>
        <pc:picChg chg="add mod">
          <ac:chgData name="Sophie Battinson" userId="aff74519-4565-4616-b8fc-c845a3552940" providerId="ADAL" clId="{237A8FCF-98A9-4AA7-97F8-53557BDACC46}" dt="2020-07-21T14:54:05.814" v="1283" actId="1038"/>
          <ac:picMkLst>
            <pc:docMk/>
            <pc:sldMk cId="2667764924" sldId="345"/>
            <ac:picMk id="5" creationId="{6654B9D9-95F8-4DAC-9F61-5EE12CFF80C4}"/>
          </ac:picMkLst>
        </pc:picChg>
      </pc:sldChg>
      <pc:sldChg chg="add del">
        <pc:chgData name="Sophie Battinson" userId="aff74519-4565-4616-b8fc-c845a3552940" providerId="ADAL" clId="{237A8FCF-98A9-4AA7-97F8-53557BDACC46}" dt="2020-07-21T13:36:07.379" v="99" actId="2696"/>
        <pc:sldMkLst>
          <pc:docMk/>
          <pc:sldMk cId="682531667" sldId="346"/>
        </pc:sldMkLst>
      </pc:sldChg>
      <pc:sldChg chg="addSp delSp modSp add">
        <pc:chgData name="Sophie Battinson" userId="aff74519-4565-4616-b8fc-c845a3552940" providerId="ADAL" clId="{237A8FCF-98A9-4AA7-97F8-53557BDACC46}" dt="2020-07-23T15:56:11.580" v="1498" actId="20577"/>
        <pc:sldMkLst>
          <pc:docMk/>
          <pc:sldMk cId="1485726643" sldId="347"/>
        </pc:sldMkLst>
        <pc:spChg chg="mod">
          <ac:chgData name="Sophie Battinson" userId="aff74519-4565-4616-b8fc-c845a3552940" providerId="ADAL" clId="{237A8FCF-98A9-4AA7-97F8-53557BDACC46}" dt="2020-07-21T13:36:12.236" v="117" actId="20577"/>
          <ac:spMkLst>
            <pc:docMk/>
            <pc:sldMk cId="1485726643" sldId="347"/>
            <ac:spMk id="2" creationId="{5A5F3DBA-9D50-461A-9A90-07205784800D}"/>
          </ac:spMkLst>
        </pc:spChg>
        <pc:spChg chg="mod ord">
          <ac:chgData name="Sophie Battinson" userId="aff74519-4565-4616-b8fc-c845a3552940" providerId="ADAL" clId="{237A8FCF-98A9-4AA7-97F8-53557BDACC46}" dt="2020-07-23T15:56:11.580" v="1498" actId="20577"/>
          <ac:spMkLst>
            <pc:docMk/>
            <pc:sldMk cId="1485726643" sldId="347"/>
            <ac:spMk id="3" creationId="{83DDFC52-3F8D-47B5-B2A8-8D3D94A92CB7}"/>
          </ac:spMkLst>
        </pc:spChg>
        <pc:picChg chg="add del mod">
          <ac:chgData name="Sophie Battinson" userId="aff74519-4565-4616-b8fc-c845a3552940" providerId="ADAL" clId="{237A8FCF-98A9-4AA7-97F8-53557BDACC46}" dt="2020-07-21T13:48:46.391" v="354" actId="478"/>
          <ac:picMkLst>
            <pc:docMk/>
            <pc:sldMk cId="1485726643" sldId="347"/>
            <ac:picMk id="5" creationId="{791EC90B-B90F-44EA-838F-A2C5C82C34BA}"/>
          </ac:picMkLst>
        </pc:picChg>
        <pc:picChg chg="add mod">
          <ac:chgData name="Sophie Battinson" userId="aff74519-4565-4616-b8fc-c845a3552940" providerId="ADAL" clId="{237A8FCF-98A9-4AA7-97F8-53557BDACC46}" dt="2020-07-21T14:07:44.298" v="456" actId="14100"/>
          <ac:picMkLst>
            <pc:docMk/>
            <pc:sldMk cId="1485726643" sldId="347"/>
            <ac:picMk id="7" creationId="{7C001B6A-1568-4BB8-9ED3-B444A34E61B4}"/>
          </ac:picMkLst>
        </pc:picChg>
        <pc:picChg chg="add del mod">
          <ac:chgData name="Sophie Battinson" userId="aff74519-4565-4616-b8fc-c845a3552940" providerId="ADAL" clId="{237A8FCF-98A9-4AA7-97F8-53557BDACC46}" dt="2020-07-21T13:48:46.391" v="354" actId="478"/>
          <ac:picMkLst>
            <pc:docMk/>
            <pc:sldMk cId="1485726643" sldId="347"/>
            <ac:picMk id="4098" creationId="{05AFF2BE-F6FE-446E-B1E7-18B18BE9D725}"/>
          </ac:picMkLst>
        </pc:picChg>
      </pc:sldChg>
      <pc:sldChg chg="add del">
        <pc:chgData name="Sophie Battinson" userId="aff74519-4565-4616-b8fc-c845a3552940" providerId="ADAL" clId="{237A8FCF-98A9-4AA7-97F8-53557BDACC46}" dt="2020-07-21T13:37:42.371" v="157" actId="2696"/>
        <pc:sldMkLst>
          <pc:docMk/>
          <pc:sldMk cId="3841527142" sldId="348"/>
        </pc:sldMkLst>
      </pc:sldChg>
      <pc:sldChg chg="addSp delSp modSp add">
        <pc:chgData name="Sophie Battinson" userId="aff74519-4565-4616-b8fc-c845a3552940" providerId="ADAL" clId="{237A8FCF-98A9-4AA7-97F8-53557BDACC46}" dt="2020-07-21T14:05:42.151" v="425" actId="166"/>
        <pc:sldMkLst>
          <pc:docMk/>
          <pc:sldMk cId="2843458353" sldId="349"/>
        </pc:sldMkLst>
        <pc:spChg chg="mod">
          <ac:chgData name="Sophie Battinson" userId="aff74519-4565-4616-b8fc-c845a3552940" providerId="ADAL" clId="{237A8FCF-98A9-4AA7-97F8-53557BDACC46}" dt="2020-07-21T13:39:01.477" v="174" actId="2711"/>
          <ac:spMkLst>
            <pc:docMk/>
            <pc:sldMk cId="2843458353" sldId="349"/>
            <ac:spMk id="2" creationId="{E2F87FD6-5283-4440-99BB-F84CD89B203D}"/>
          </ac:spMkLst>
        </pc:spChg>
        <pc:spChg chg="mod ord">
          <ac:chgData name="Sophie Battinson" userId="aff74519-4565-4616-b8fc-c845a3552940" providerId="ADAL" clId="{237A8FCF-98A9-4AA7-97F8-53557BDACC46}" dt="2020-07-21T14:05:42.151" v="425" actId="166"/>
          <ac:spMkLst>
            <pc:docMk/>
            <pc:sldMk cId="2843458353" sldId="349"/>
            <ac:spMk id="3" creationId="{3ED81211-167F-496F-9D66-B9AC8FAF7960}"/>
          </ac:spMkLst>
        </pc:spChg>
        <pc:picChg chg="add del mod">
          <ac:chgData name="Sophie Battinson" userId="aff74519-4565-4616-b8fc-c845a3552940" providerId="ADAL" clId="{237A8FCF-98A9-4AA7-97F8-53557BDACC46}" dt="2020-07-21T14:05:29.328" v="422" actId="478"/>
          <ac:picMkLst>
            <pc:docMk/>
            <pc:sldMk cId="2843458353" sldId="349"/>
            <ac:picMk id="6" creationId="{EA6B7F88-0450-4FEE-94CB-72F42F18870C}"/>
          </ac:picMkLst>
        </pc:picChg>
        <pc:picChg chg="add del">
          <ac:chgData name="Sophie Battinson" userId="aff74519-4565-4616-b8fc-c845a3552940" providerId="ADAL" clId="{237A8FCF-98A9-4AA7-97F8-53557BDACC46}" dt="2020-07-21T13:47:26.247" v="339" actId="478"/>
          <ac:picMkLst>
            <pc:docMk/>
            <pc:sldMk cId="2843458353" sldId="349"/>
            <ac:picMk id="3074" creationId="{440B6A2F-C9A5-4E5F-984D-6E0DCDD717C8}"/>
          </ac:picMkLst>
        </pc:picChg>
        <pc:picChg chg="add del mod">
          <ac:chgData name="Sophie Battinson" userId="aff74519-4565-4616-b8fc-c845a3552940" providerId="ADAL" clId="{237A8FCF-98A9-4AA7-97F8-53557BDACC46}" dt="2020-07-21T14:03:59.585" v="398" actId="478"/>
          <ac:picMkLst>
            <pc:docMk/>
            <pc:sldMk cId="2843458353" sldId="349"/>
            <ac:picMk id="3076" creationId="{898BA62F-C7E2-4CA5-A9FA-E69632BACDFC}"/>
          </ac:picMkLst>
        </pc:picChg>
        <pc:picChg chg="add mod">
          <ac:chgData name="Sophie Battinson" userId="aff74519-4565-4616-b8fc-c845a3552940" providerId="ADAL" clId="{237A8FCF-98A9-4AA7-97F8-53557BDACC46}" dt="2020-07-21T14:05:33.504" v="423" actId="1076"/>
          <ac:picMkLst>
            <pc:docMk/>
            <pc:sldMk cId="2843458353" sldId="349"/>
            <ac:picMk id="3078" creationId="{B598F89D-4D7E-4322-BE4C-5BCC46F1156D}"/>
          </ac:picMkLst>
        </pc:picChg>
      </pc:sldChg>
      <pc:sldChg chg="addSp delSp modSp add del mod setBg">
        <pc:chgData name="Sophie Battinson" userId="aff74519-4565-4616-b8fc-c845a3552940" providerId="ADAL" clId="{237A8FCF-98A9-4AA7-97F8-53557BDACC46}" dt="2020-07-21T14:10:24.019" v="489" actId="2696"/>
        <pc:sldMkLst>
          <pc:docMk/>
          <pc:sldMk cId="132364823" sldId="350"/>
        </pc:sldMkLst>
        <pc:spChg chg="add del">
          <ac:chgData name="Sophie Battinson" userId="aff74519-4565-4616-b8fc-c845a3552940" providerId="ADAL" clId="{237A8FCF-98A9-4AA7-97F8-53557BDACC46}" dt="2020-07-21T13:43:36.663" v="295" actId="26606"/>
          <ac:spMkLst>
            <pc:docMk/>
            <pc:sldMk cId="132364823" sldId="350"/>
            <ac:spMk id="2" creationId="{BD50060D-BD62-4DE0-88FA-A89578F52CC3}"/>
          </ac:spMkLst>
        </pc:spChg>
        <pc:spChg chg="add del">
          <ac:chgData name="Sophie Battinson" userId="aff74519-4565-4616-b8fc-c845a3552940" providerId="ADAL" clId="{237A8FCF-98A9-4AA7-97F8-53557BDACC46}" dt="2020-07-21T13:43:36.663" v="295" actId="26606"/>
          <ac:spMkLst>
            <pc:docMk/>
            <pc:sldMk cId="132364823" sldId="350"/>
            <ac:spMk id="3" creationId="{909F0EAE-23FB-446F-8A5D-9387B3F759ED}"/>
          </ac:spMkLst>
        </pc:spChg>
        <pc:spChg chg="add del">
          <ac:chgData name="Sophie Battinson" userId="aff74519-4565-4616-b8fc-c845a3552940" providerId="ADAL" clId="{237A8FCF-98A9-4AA7-97F8-53557BDACC46}" dt="2020-07-21T13:43:36.663" v="295" actId="26606"/>
          <ac:spMkLst>
            <pc:docMk/>
            <pc:sldMk cId="132364823" sldId="350"/>
            <ac:spMk id="71" creationId="{42A4FC2C-047E-45A5-965D-8E1E3BF09BC6}"/>
          </ac:spMkLst>
        </pc:spChg>
        <pc:picChg chg="add del mod">
          <ac:chgData name="Sophie Battinson" userId="aff74519-4565-4616-b8fc-c845a3552940" providerId="ADAL" clId="{237A8FCF-98A9-4AA7-97F8-53557BDACC46}" dt="2020-07-21T14:09:56.448" v="482" actId="478"/>
          <ac:picMkLst>
            <pc:docMk/>
            <pc:sldMk cId="132364823" sldId="350"/>
            <ac:picMk id="7" creationId="{0B74B2FF-21B8-4720-8921-7573980412CA}"/>
          </ac:picMkLst>
        </pc:picChg>
        <pc:picChg chg="add del mod">
          <ac:chgData name="Sophie Battinson" userId="aff74519-4565-4616-b8fc-c845a3552940" providerId="ADAL" clId="{237A8FCF-98A9-4AA7-97F8-53557BDACC46}" dt="2020-07-21T14:10:22.273" v="488" actId="478"/>
          <ac:picMkLst>
            <pc:docMk/>
            <pc:sldMk cId="132364823" sldId="350"/>
            <ac:picMk id="9" creationId="{6B56A1B2-A03E-4D1B-B803-BDA8172EB925}"/>
          </ac:picMkLst>
        </pc:picChg>
        <pc:picChg chg="add del mod">
          <ac:chgData name="Sophie Battinson" userId="aff74519-4565-4616-b8fc-c845a3552940" providerId="ADAL" clId="{237A8FCF-98A9-4AA7-97F8-53557BDACC46}" dt="2020-07-21T14:09:07.438" v="471" actId="478"/>
          <ac:picMkLst>
            <pc:docMk/>
            <pc:sldMk cId="132364823" sldId="350"/>
            <ac:picMk id="1026" creationId="{28BC3354-18FB-4AD6-9223-9EA064B45C23}"/>
          </ac:picMkLst>
        </pc:picChg>
        <pc:picChg chg="add del mod">
          <ac:chgData name="Sophie Battinson" userId="aff74519-4565-4616-b8fc-c845a3552940" providerId="ADAL" clId="{237A8FCF-98A9-4AA7-97F8-53557BDACC46}" dt="2020-07-21T13:44:33.887" v="300" actId="478"/>
          <ac:picMkLst>
            <pc:docMk/>
            <pc:sldMk cId="132364823" sldId="350"/>
            <ac:picMk id="1028" creationId="{8469A0DE-2A19-474D-AB7B-C71BEB377154}"/>
          </ac:picMkLst>
        </pc:picChg>
        <pc:picChg chg="add del mod">
          <ac:chgData name="Sophie Battinson" userId="aff74519-4565-4616-b8fc-c845a3552940" providerId="ADAL" clId="{237A8FCF-98A9-4AA7-97F8-53557BDACC46}" dt="2020-07-21T14:07:01.313" v="444" actId="478"/>
          <ac:picMkLst>
            <pc:docMk/>
            <pc:sldMk cId="132364823" sldId="350"/>
            <ac:picMk id="1030" creationId="{BB682AB9-3C10-45FB-9CF7-90DEB01B425A}"/>
          </ac:picMkLst>
        </pc:picChg>
      </pc:sldChg>
      <pc:sldChg chg="addSp delSp modSp add">
        <pc:chgData name="Sophie Battinson" userId="aff74519-4565-4616-b8fc-c845a3552940" providerId="ADAL" clId="{237A8FCF-98A9-4AA7-97F8-53557BDACC46}" dt="2020-07-21T14:12:22.659" v="496" actId="1076"/>
        <pc:sldMkLst>
          <pc:docMk/>
          <pc:sldMk cId="2650073949" sldId="351"/>
        </pc:sldMkLst>
        <pc:picChg chg="add del mod">
          <ac:chgData name="Sophie Battinson" userId="aff74519-4565-4616-b8fc-c845a3552940" providerId="ADAL" clId="{237A8FCF-98A9-4AA7-97F8-53557BDACC46}" dt="2020-07-21T14:12:11.767" v="494" actId="478"/>
          <ac:picMkLst>
            <pc:docMk/>
            <pc:sldMk cId="2650073949" sldId="351"/>
            <ac:picMk id="4" creationId="{2266C8E2-C18F-4ABF-A5AC-DA0EFD106814}"/>
          </ac:picMkLst>
        </pc:picChg>
        <pc:picChg chg="add del mod">
          <ac:chgData name="Sophie Battinson" userId="aff74519-4565-4616-b8fc-c845a3552940" providerId="ADAL" clId="{237A8FCF-98A9-4AA7-97F8-53557BDACC46}" dt="2020-07-21T14:02:05.657" v="376" actId="478"/>
          <ac:picMkLst>
            <pc:docMk/>
            <pc:sldMk cId="2650073949" sldId="351"/>
            <ac:picMk id="5" creationId="{D33E8A44-EEF9-40E9-B475-6E34DAA54D44}"/>
          </ac:picMkLst>
        </pc:picChg>
        <pc:picChg chg="add mod">
          <ac:chgData name="Sophie Battinson" userId="aff74519-4565-4616-b8fc-c845a3552940" providerId="ADAL" clId="{237A8FCF-98A9-4AA7-97F8-53557BDACC46}" dt="2020-07-21T14:12:22.659" v="496" actId="1076"/>
          <ac:picMkLst>
            <pc:docMk/>
            <pc:sldMk cId="2650073949" sldId="351"/>
            <ac:picMk id="8" creationId="{C399D42F-F05D-4071-A4B1-0C6DF96EE6F7}"/>
          </ac:picMkLst>
        </pc:picChg>
        <pc:picChg chg="add del mod">
          <ac:chgData name="Sophie Battinson" userId="aff74519-4565-4616-b8fc-c845a3552940" providerId="ADAL" clId="{237A8FCF-98A9-4AA7-97F8-53557BDACC46}" dt="2020-07-21T14:05:07.839" v="417" actId="478"/>
          <ac:picMkLst>
            <pc:docMk/>
            <pc:sldMk cId="2650073949" sldId="351"/>
            <ac:picMk id="6146" creationId="{50B690BD-D147-4186-AEC8-5C2637DD3E90}"/>
          </ac:picMkLst>
        </pc:picChg>
        <pc:picChg chg="add del mod">
          <ac:chgData name="Sophie Battinson" userId="aff74519-4565-4616-b8fc-c845a3552940" providerId="ADAL" clId="{237A8FCF-98A9-4AA7-97F8-53557BDACC46}" dt="2020-07-21T14:05:05.322" v="416" actId="478"/>
          <ac:picMkLst>
            <pc:docMk/>
            <pc:sldMk cId="2650073949" sldId="351"/>
            <ac:picMk id="6148" creationId="{0C793620-4F9B-4220-8A4F-D077999435CD}"/>
          </ac:picMkLst>
        </pc:picChg>
      </pc:sldChg>
      <pc:sldChg chg="addSp delSp modSp add">
        <pc:chgData name="Sophie Battinson" userId="aff74519-4565-4616-b8fc-c845a3552940" providerId="ADAL" clId="{237A8FCF-98A9-4AA7-97F8-53557BDACC46}" dt="2020-07-21T14:09:29.540" v="478" actId="1076"/>
        <pc:sldMkLst>
          <pc:docMk/>
          <pc:sldMk cId="4249787346" sldId="352"/>
        </pc:sldMkLst>
        <pc:picChg chg="add mod">
          <ac:chgData name="Sophie Battinson" userId="aff74519-4565-4616-b8fc-c845a3552940" providerId="ADAL" clId="{237A8FCF-98A9-4AA7-97F8-53557BDACC46}" dt="2020-07-21T14:09:29.540" v="478" actId="1076"/>
          <ac:picMkLst>
            <pc:docMk/>
            <pc:sldMk cId="4249787346" sldId="352"/>
            <ac:picMk id="4" creationId="{CFECA0C9-2166-4229-88E4-AAFFB5B97549}"/>
          </ac:picMkLst>
        </pc:picChg>
        <pc:picChg chg="add del mod">
          <ac:chgData name="Sophie Battinson" userId="aff74519-4565-4616-b8fc-c845a3552940" providerId="ADAL" clId="{237A8FCF-98A9-4AA7-97F8-53557BDACC46}" dt="2020-07-21T14:07:32.077" v="454" actId="478"/>
          <ac:picMkLst>
            <pc:docMk/>
            <pc:sldMk cId="4249787346" sldId="352"/>
            <ac:picMk id="5" creationId="{181146CB-0ADC-4B87-B1CC-B2B68ED27D1C}"/>
          </ac:picMkLst>
        </pc:picChg>
      </pc:sldChg>
      <pc:sldChg chg="add del">
        <pc:chgData name="Sophie Battinson" userId="aff74519-4565-4616-b8fc-c845a3552940" providerId="ADAL" clId="{237A8FCF-98A9-4AA7-97F8-53557BDACC46}" dt="2020-07-21T14:25:22.771" v="657" actId="2696"/>
        <pc:sldMkLst>
          <pc:docMk/>
          <pc:sldMk cId="70086719" sldId="353"/>
        </pc:sldMkLst>
      </pc:sldChg>
      <pc:sldChg chg="addSp modSp add del">
        <pc:chgData name="Sophie Battinson" userId="aff74519-4565-4616-b8fc-c845a3552940" providerId="ADAL" clId="{237A8FCF-98A9-4AA7-97F8-53557BDACC46}" dt="2020-07-21T14:14:59.859" v="509" actId="2696"/>
        <pc:sldMkLst>
          <pc:docMk/>
          <pc:sldMk cId="3988203429" sldId="353"/>
        </pc:sldMkLst>
        <pc:picChg chg="add mod">
          <ac:chgData name="Sophie Battinson" userId="aff74519-4565-4616-b8fc-c845a3552940" providerId="ADAL" clId="{237A8FCF-98A9-4AA7-97F8-53557BDACC46}" dt="2020-07-21T14:13:15.091" v="500" actId="14100"/>
          <ac:picMkLst>
            <pc:docMk/>
            <pc:sldMk cId="3988203429" sldId="353"/>
            <ac:picMk id="8194" creationId="{D24981C7-9AF9-4C9D-9FE4-51F0424434DC}"/>
          </ac:picMkLst>
        </pc:picChg>
      </pc:sldChg>
      <pc:sldChg chg="modSp add">
        <pc:chgData name="Sophie Battinson" userId="aff74519-4565-4616-b8fc-c845a3552940" providerId="ADAL" clId="{237A8FCF-98A9-4AA7-97F8-53557BDACC46}" dt="2020-07-21T14:51:20.927" v="1224" actId="2711"/>
        <pc:sldMkLst>
          <pc:docMk/>
          <pc:sldMk cId="2571608961" sldId="354"/>
        </pc:sldMkLst>
        <pc:spChg chg="mod">
          <ac:chgData name="Sophie Battinson" userId="aff74519-4565-4616-b8fc-c845a3552940" providerId="ADAL" clId="{237A8FCF-98A9-4AA7-97F8-53557BDACC46}" dt="2020-07-21T14:51:20.927" v="1224" actId="2711"/>
          <ac:spMkLst>
            <pc:docMk/>
            <pc:sldMk cId="2571608961" sldId="354"/>
            <ac:spMk id="2" creationId="{00000000-0000-0000-0000-000000000000}"/>
          </ac:spMkLst>
        </pc:spChg>
        <pc:spChg chg="mod">
          <ac:chgData name="Sophie Battinson" userId="aff74519-4565-4616-b8fc-c845a3552940" providerId="ADAL" clId="{237A8FCF-98A9-4AA7-97F8-53557BDACC46}" dt="2020-07-21T14:51:03.587" v="1222" actId="20577"/>
          <ac:spMkLst>
            <pc:docMk/>
            <pc:sldMk cId="2571608961" sldId="354"/>
            <ac:spMk id="9" creationId="{6121E185-13B3-4377-923F-1AD6CB43D23D}"/>
          </ac:spMkLst>
        </pc:spChg>
      </pc:sldChg>
      <pc:sldChg chg="add del">
        <pc:chgData name="Sophie Battinson" userId="aff74519-4565-4616-b8fc-c845a3552940" providerId="ADAL" clId="{237A8FCF-98A9-4AA7-97F8-53557BDACC46}" dt="2020-07-21T14:25:28.198" v="660" actId="2696"/>
        <pc:sldMkLst>
          <pc:docMk/>
          <pc:sldMk cId="1004955772" sldId="355"/>
        </pc:sldMkLst>
      </pc:sldChg>
      <pc:sldChg chg="modSp add ord">
        <pc:chgData name="Sophie Battinson" userId="aff74519-4565-4616-b8fc-c845a3552940" providerId="ADAL" clId="{237A8FCF-98A9-4AA7-97F8-53557BDACC46}" dt="2020-07-23T09:27:34.613" v="1380"/>
        <pc:sldMkLst>
          <pc:docMk/>
          <pc:sldMk cId="1121378261" sldId="356"/>
        </pc:sldMkLst>
        <pc:spChg chg="mod">
          <ac:chgData name="Sophie Battinson" userId="aff74519-4565-4616-b8fc-c845a3552940" providerId="ADAL" clId="{237A8FCF-98A9-4AA7-97F8-53557BDACC46}" dt="2020-07-21T14:51:28.877" v="1226" actId="2711"/>
          <ac:spMkLst>
            <pc:docMk/>
            <pc:sldMk cId="1121378261" sldId="356"/>
            <ac:spMk id="2" creationId="{00000000-0000-0000-0000-000000000000}"/>
          </ac:spMkLst>
        </pc:spChg>
        <pc:spChg chg="mod">
          <ac:chgData name="Sophie Battinson" userId="aff74519-4565-4616-b8fc-c845a3552940" providerId="ADAL" clId="{237A8FCF-98A9-4AA7-97F8-53557BDACC46}" dt="2020-07-21T14:30:22.979" v="1105" actId="20577"/>
          <ac:spMkLst>
            <pc:docMk/>
            <pc:sldMk cId="1121378261" sldId="356"/>
            <ac:spMk id="9" creationId="{6121E185-13B3-4377-923F-1AD6CB43D23D}"/>
          </ac:spMkLst>
        </pc:spChg>
        <pc:picChg chg="mod">
          <ac:chgData name="Sophie Battinson" userId="aff74519-4565-4616-b8fc-c845a3552940" providerId="ADAL" clId="{237A8FCF-98A9-4AA7-97F8-53557BDACC46}" dt="2020-07-21T14:54:02.488" v="1282" actId="1038"/>
          <ac:picMkLst>
            <pc:docMk/>
            <pc:sldMk cId="1121378261" sldId="356"/>
            <ac:picMk id="5" creationId="{6654B9D9-95F8-4DAC-9F61-5EE12CFF80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453E-D2FD-46B6-A241-0CBD6D82F9C3}" type="datetimeFigureOut">
              <a:rPr lang="en-GB" smtClean="0"/>
              <a:t>23/07/2020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B100-B48E-4EF9-B7F3-AD735AC12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972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doni MT" panose="020706030806060202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doni MT" panose="02070603080606020203" pitchFamily="18" charset="0"/>
              </a:defRPr>
            </a:lvl1pPr>
            <a:lvl2pPr>
              <a:defRPr>
                <a:latin typeface="Bodoni MT" panose="02070603080606020203" pitchFamily="18" charset="0"/>
              </a:defRPr>
            </a:lvl2pPr>
            <a:lvl3pPr>
              <a:defRPr>
                <a:latin typeface="Bodoni MT" panose="02070603080606020203" pitchFamily="18" charset="0"/>
              </a:defRPr>
            </a:lvl3pPr>
            <a:lvl4pPr>
              <a:defRPr>
                <a:latin typeface="Bodoni MT" panose="02070603080606020203" pitchFamily="18" charset="0"/>
              </a:defRPr>
            </a:lvl4pPr>
            <a:lvl5pPr>
              <a:defRPr>
                <a:latin typeface="Bodoni MT" panose="020706030806060202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 r="17128"/>
          <a:stretch/>
        </p:blipFill>
        <p:spPr bwMode="auto">
          <a:xfrm>
            <a:off x="-36512" y="0"/>
            <a:ext cx="2680034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9083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75054"/>
            <a:ext cx="29083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A picture containing light&#10;&#10;Description automatically generated">
            <a:extLst>
              <a:ext uri="{FF2B5EF4-FFF2-40B4-BE49-F238E27FC236}">
                <a16:creationId xmlns:a16="http://schemas.microsoft.com/office/drawing/2014/main" id="{DBE24418-2561-48D3-963A-0B199DFCF4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5106111"/>
            <a:ext cx="1242006" cy="1707265"/>
          </a:xfrm>
          <a:prstGeom prst="rect">
            <a:avLst/>
          </a:prstGeo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83E06C27-AB1C-4B5D-AE16-7F645FC0A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6" r="35949"/>
          <a:stretch/>
        </p:blipFill>
        <p:spPr bwMode="auto">
          <a:xfrm>
            <a:off x="2699792" y="620688"/>
            <a:ext cx="1605713" cy="60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F1A56AEC-E4F7-447C-8F16-D5C2E3035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r="34100"/>
          <a:stretch/>
        </p:blipFill>
        <p:spPr bwMode="auto">
          <a:xfrm>
            <a:off x="755576" y="841629"/>
            <a:ext cx="19717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EA35A5-BA6A-4FFC-9D32-054A839A9299}"/>
              </a:ext>
            </a:extLst>
          </p:cNvPr>
          <p:cNvSpPr txBox="1"/>
          <p:nvPr/>
        </p:nvSpPr>
        <p:spPr>
          <a:xfrm>
            <a:off x="3946059" y="404664"/>
            <a:ext cx="465838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Special Wines from Spain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b="1" dirty="0"/>
              <a:t>Raul Perez -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 </a:t>
            </a:r>
            <a:r>
              <a:rPr lang="en-GB" sz="2800" dirty="0" err="1"/>
              <a:t>Ultreia</a:t>
            </a:r>
            <a:r>
              <a:rPr lang="en-GB" sz="2800" dirty="0"/>
              <a:t> </a:t>
            </a:r>
            <a:r>
              <a:rPr lang="en-GB" sz="2800" dirty="0" err="1"/>
              <a:t>Godello</a:t>
            </a:r>
            <a:r>
              <a:rPr lang="en-GB" sz="2800" dirty="0"/>
              <a:t> 2018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err="1"/>
              <a:t>Ultreia</a:t>
            </a:r>
            <a:r>
              <a:rPr lang="en-GB" sz="2800" dirty="0"/>
              <a:t> Saint Jacques 2017</a:t>
            </a:r>
          </a:p>
        </p:txBody>
      </p:sp>
    </p:spTree>
    <p:extLst>
      <p:ext uri="{BB962C8B-B14F-4D97-AF65-F5344CB8AC3E}">
        <p14:creationId xmlns:p14="http://schemas.microsoft.com/office/powerpoint/2010/main" val="251583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6073"/>
            <a:ext cx="8784976" cy="115212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Raul Perez - </a:t>
            </a:r>
            <a:r>
              <a:rPr lang="en-GB" sz="3200" b="1" dirty="0" err="1">
                <a:latin typeface="+mn-lt"/>
              </a:rPr>
              <a:t>Ultreia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Godello</a:t>
            </a:r>
            <a:r>
              <a:rPr lang="en-GB" sz="3200" b="1" dirty="0">
                <a:latin typeface="+mn-lt"/>
              </a:rPr>
              <a:t> 2018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B68A665-B149-4CDE-BB26-76FA335C8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1E185-13B3-4377-923F-1AD6CB43D23D}"/>
              </a:ext>
            </a:extLst>
          </p:cNvPr>
          <p:cNvSpPr txBox="1">
            <a:spLocks/>
          </p:cNvSpPr>
          <p:nvPr/>
        </p:nvSpPr>
        <p:spPr>
          <a:xfrm>
            <a:off x="2771800" y="1556793"/>
            <a:ext cx="5688632" cy="5013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Grape: 100% </a:t>
            </a:r>
            <a:r>
              <a:rPr lang="en-GB" sz="2400" dirty="0" err="1">
                <a:latin typeface="+mn-lt"/>
              </a:rPr>
              <a:t>Godello</a:t>
            </a: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Winemaking: Aged for 12 months in oak barrels 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Price Point: £20.95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54B9D9-95F8-4DAC-9F61-5EE12CFF8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3" r="35949"/>
          <a:stretch/>
        </p:blipFill>
        <p:spPr bwMode="auto">
          <a:xfrm>
            <a:off x="543212" y="1080120"/>
            <a:ext cx="158051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6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6073"/>
            <a:ext cx="8784976" cy="115212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Raul Perez - </a:t>
            </a:r>
            <a:r>
              <a:rPr lang="en-GB" sz="3200" b="1" dirty="0" err="1">
                <a:latin typeface="+mn-lt"/>
              </a:rPr>
              <a:t>Ultreia</a:t>
            </a:r>
            <a:r>
              <a:rPr lang="en-GB" sz="3200" b="1" dirty="0">
                <a:latin typeface="+mn-lt"/>
              </a:rPr>
              <a:t> </a:t>
            </a:r>
            <a:r>
              <a:rPr lang="en-GB" sz="3200" b="1" dirty="0" err="1">
                <a:latin typeface="+mn-lt"/>
              </a:rPr>
              <a:t>Godello</a:t>
            </a:r>
            <a:r>
              <a:rPr lang="en-GB" sz="3200" b="1" dirty="0">
                <a:latin typeface="+mn-lt"/>
              </a:rPr>
              <a:t> 2018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B68A665-B149-4CDE-BB26-76FA335C8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1E185-13B3-4377-923F-1AD6CB43D23D}"/>
              </a:ext>
            </a:extLst>
          </p:cNvPr>
          <p:cNvSpPr txBox="1">
            <a:spLocks/>
          </p:cNvSpPr>
          <p:nvPr/>
        </p:nvSpPr>
        <p:spPr>
          <a:xfrm>
            <a:off x="2771800" y="1556793"/>
            <a:ext cx="5688632" cy="5013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Colour: Yellow with golden reflections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Nose: Honey, Yellow plum, Citrus, Blossom, Fennel, Aniseed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Palate: Soft, Open, Fine acidity, Juicy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Food Matches: Fish, Shellfish, White Meat, Cheeses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654B9D9-95F8-4DAC-9F61-5EE12CFF8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3" r="35949"/>
          <a:stretch/>
        </p:blipFill>
        <p:spPr bwMode="auto">
          <a:xfrm>
            <a:off x="543212" y="1080120"/>
            <a:ext cx="1580516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11" y="162272"/>
            <a:ext cx="8784976" cy="115212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Raul Perez - </a:t>
            </a:r>
            <a:r>
              <a:rPr lang="en-GB" sz="3200" b="1" dirty="0" err="1">
                <a:latin typeface="+mn-lt"/>
              </a:rPr>
              <a:t>Ultreia</a:t>
            </a:r>
            <a:r>
              <a:rPr lang="en-GB" sz="3200" b="1" dirty="0">
                <a:latin typeface="+mn-lt"/>
              </a:rPr>
              <a:t> Saint Jacques 2017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B68A665-B149-4CDE-BB26-76FA335C8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1E185-13B3-4377-923F-1AD6CB43D23D}"/>
              </a:ext>
            </a:extLst>
          </p:cNvPr>
          <p:cNvSpPr txBox="1">
            <a:spLocks/>
          </p:cNvSpPr>
          <p:nvPr/>
        </p:nvSpPr>
        <p:spPr>
          <a:xfrm>
            <a:off x="2771800" y="1314401"/>
            <a:ext cx="5256583" cy="525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Grape: 100% </a:t>
            </a:r>
            <a:r>
              <a:rPr lang="en-GB" sz="2400" dirty="0" err="1">
                <a:latin typeface="+mn-lt"/>
              </a:rPr>
              <a:t>Mencia</a:t>
            </a: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Winemaking: Aged in oak barrels for 12 months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Price Point: £14.50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E57DA-C48C-403E-B79A-B404F6EB5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r="34100"/>
          <a:stretch/>
        </p:blipFill>
        <p:spPr bwMode="auto">
          <a:xfrm>
            <a:off x="360911" y="1124744"/>
            <a:ext cx="1922883" cy="55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16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11" y="162272"/>
            <a:ext cx="8784976" cy="1152128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n-lt"/>
              </a:rPr>
              <a:t>Raul Perez - </a:t>
            </a:r>
            <a:r>
              <a:rPr lang="en-GB" sz="3200" b="1" dirty="0" err="1">
                <a:latin typeface="+mn-lt"/>
              </a:rPr>
              <a:t>Ultreia</a:t>
            </a:r>
            <a:r>
              <a:rPr lang="en-GB" sz="3200" b="1" dirty="0">
                <a:latin typeface="+mn-lt"/>
              </a:rPr>
              <a:t> Saint Jacques 2017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B68A665-B149-4CDE-BB26-76FA335C8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121E185-13B3-4377-923F-1AD6CB43D23D}"/>
              </a:ext>
            </a:extLst>
          </p:cNvPr>
          <p:cNvSpPr txBox="1">
            <a:spLocks/>
          </p:cNvSpPr>
          <p:nvPr/>
        </p:nvSpPr>
        <p:spPr>
          <a:xfrm>
            <a:off x="2771800" y="1314401"/>
            <a:ext cx="5256583" cy="525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Colour: Ruby red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Nose: Winter Berries, Raspberry, Violet, Fresh Herbs, Cocoa, Coffee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Palate: Exuberant, Balanced, Textured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Finish: Long, Smooth</a:t>
            </a:r>
          </a:p>
          <a:p>
            <a:pPr marL="0" indent="0">
              <a:buFont typeface="Arial" pitchFamily="34" charset="0"/>
              <a:buNone/>
            </a:pPr>
            <a:endParaRPr lang="en-GB" sz="2400" dirty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400" dirty="0">
                <a:latin typeface="+mn-lt"/>
              </a:rPr>
              <a:t>Food Matches: Red meat, spicy dishes, strong cheese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E57DA-C48C-403E-B79A-B404F6EB5C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r="34100"/>
          <a:stretch/>
        </p:blipFill>
        <p:spPr bwMode="auto">
          <a:xfrm>
            <a:off x="360911" y="1124744"/>
            <a:ext cx="1922883" cy="55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60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B68A665-B149-4CDE-BB26-76FA335C8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089B8DF-D313-4DCC-8D9A-2D3B4A78B0C0}"/>
              </a:ext>
            </a:extLst>
          </p:cNvPr>
          <p:cNvSpPr txBox="1">
            <a:spLocks/>
          </p:cNvSpPr>
          <p:nvPr/>
        </p:nvSpPr>
        <p:spPr>
          <a:xfrm>
            <a:off x="5004048" y="1052736"/>
            <a:ext cx="3024335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+mj-lt"/>
              </a:rPr>
              <a:t>Next Tasting…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7FCD66A-371A-4F33-AC9F-D69F2E38A652}"/>
              </a:ext>
            </a:extLst>
          </p:cNvPr>
          <p:cNvSpPr txBox="1">
            <a:spLocks/>
          </p:cNvSpPr>
          <p:nvPr/>
        </p:nvSpPr>
        <p:spPr>
          <a:xfrm>
            <a:off x="3950561" y="3364589"/>
            <a:ext cx="4879789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Bodoni MT" panose="02070603080606020203" pitchFamily="18" charset="0"/>
                <a:ea typeface="+mj-ea"/>
                <a:cs typeface="+mj-cs"/>
              </a:defRPr>
            </a:lvl1pPr>
          </a:lstStyle>
          <a:p>
            <a:endParaRPr lang="en-GB" sz="3200" b="1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75F960-76F7-44A0-A0BC-9E8A0D1F7B08}"/>
              </a:ext>
            </a:extLst>
          </p:cNvPr>
          <p:cNvSpPr txBox="1">
            <a:spLocks/>
          </p:cNvSpPr>
          <p:nvPr/>
        </p:nvSpPr>
        <p:spPr>
          <a:xfrm>
            <a:off x="4572000" y="2420887"/>
            <a:ext cx="3888432" cy="41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Bodoni MT" panose="020706030806060202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GB" sz="3000" dirty="0">
              <a:latin typeface="+mn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3000" dirty="0">
                <a:latin typeface="+mn-lt"/>
              </a:rPr>
              <a:t>A trip to Mendoza!</a:t>
            </a:r>
          </a:p>
          <a:p>
            <a:pPr marL="0" indent="0" algn="ctr">
              <a:buFont typeface="Arial" pitchFamily="34" charset="0"/>
              <a:buNone/>
            </a:pPr>
            <a:endParaRPr lang="en-GB" sz="3000" dirty="0">
              <a:latin typeface="+mn-lt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511ABE4-9B28-46F3-BC79-CA4DEDFB2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0" t="4200" r="36350" b="2751"/>
          <a:stretch/>
        </p:blipFill>
        <p:spPr bwMode="auto">
          <a:xfrm>
            <a:off x="637379" y="270838"/>
            <a:ext cx="1872208" cy="638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BA8102D3-0E5F-49DA-B31F-4B8E10F4F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7" t="3685" r="38844" b="3266"/>
          <a:stretch/>
        </p:blipFill>
        <p:spPr bwMode="auto">
          <a:xfrm>
            <a:off x="2659871" y="255531"/>
            <a:ext cx="1619769" cy="6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34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22088DC-6B24-4E05-8EA3-758BC6384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" t="6316" r="17005" b="7793"/>
          <a:stretch/>
        </p:blipFill>
        <p:spPr>
          <a:xfrm>
            <a:off x="3586" y="0"/>
            <a:ext cx="9156863" cy="747210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F2E7533-290E-418E-A33D-A1014865CEBE}"/>
              </a:ext>
            </a:extLst>
          </p:cNvPr>
          <p:cNvSpPr/>
          <p:nvPr/>
        </p:nvSpPr>
        <p:spPr>
          <a:xfrm>
            <a:off x="2195736" y="476672"/>
            <a:ext cx="1656184" cy="1656184"/>
          </a:xfrm>
          <a:prstGeom prst="ellipse">
            <a:avLst/>
          </a:prstGeom>
          <a:noFill/>
          <a:ln w="1143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3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DBA-9D50-461A-9A90-07205784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800" b="1" dirty="0">
                <a:latin typeface="+mj-lt"/>
              </a:rPr>
              <a:t>Background 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80059E71-CC63-4111-8C88-5B70C8C61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pic>
        <p:nvPicPr>
          <p:cNvPr id="5122" name="Picture 2" descr="Las Medulas and Bierzo: a destination unlike all others - DMC Spain">
            <a:extLst>
              <a:ext uri="{FF2B5EF4-FFF2-40B4-BE49-F238E27FC236}">
                <a16:creationId xmlns:a16="http://schemas.microsoft.com/office/drawing/2014/main" id="{7F1AA2BF-1D77-40F4-970D-38ACB64F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506"/>
            <a:ext cx="9149009" cy="43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DFC52-3F8D-47B5-B2A8-8D3D94A9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26" y="1340768"/>
            <a:ext cx="8867328" cy="470852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Rich history – pilgrims, Celtic roots.</a:t>
            </a:r>
          </a:p>
          <a:p>
            <a:r>
              <a:rPr lang="en-GB" dirty="0">
                <a:latin typeface="+mn-lt"/>
              </a:rPr>
              <a:t>Atlantic influence, mountain ranges</a:t>
            </a:r>
          </a:p>
          <a:p>
            <a:r>
              <a:rPr lang="en-GB" dirty="0">
                <a:latin typeface="+mn-lt"/>
              </a:rPr>
              <a:t>Bedrock, old vines</a:t>
            </a:r>
          </a:p>
          <a:p>
            <a:r>
              <a:rPr lang="en-GB" dirty="0">
                <a:latin typeface="+mn-lt"/>
              </a:rPr>
              <a:t>Bierzo Alto / Bierzo Bajo </a:t>
            </a:r>
          </a:p>
        </p:txBody>
      </p:sp>
    </p:spTree>
    <p:extLst>
      <p:ext uri="{BB962C8B-B14F-4D97-AF65-F5344CB8AC3E}">
        <p14:creationId xmlns:p14="http://schemas.microsoft.com/office/powerpoint/2010/main" val="258562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DBA-9D50-461A-9A90-07205784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800" b="1" dirty="0">
                <a:latin typeface="+mj-lt"/>
              </a:rPr>
              <a:t>The Rise of Bierzo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80059E71-CC63-4111-8C88-5B70C8C61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pic>
        <p:nvPicPr>
          <p:cNvPr id="7" name="Picture 2" descr="Bierzo » Spanish Wine Region » CellarTours">
            <a:extLst>
              <a:ext uri="{FF2B5EF4-FFF2-40B4-BE49-F238E27FC236}">
                <a16:creationId xmlns:a16="http://schemas.microsoft.com/office/drawing/2014/main" id="{7C001B6A-1568-4BB8-9ED3-B444A34E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58977"/>
            <a:ext cx="9180512" cy="390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DFC52-3F8D-47B5-B2A8-8D3D94A92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1312763"/>
            <a:ext cx="8229600" cy="4708525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Unknown up until 1990’s</a:t>
            </a:r>
          </a:p>
          <a:p>
            <a:r>
              <a:rPr lang="en-GB" dirty="0">
                <a:latin typeface="+mn-lt"/>
              </a:rPr>
              <a:t>Investment &amp; Innovation </a:t>
            </a:r>
          </a:p>
          <a:p>
            <a:r>
              <a:rPr lang="en-GB" dirty="0">
                <a:latin typeface="+mn-lt"/>
              </a:rPr>
              <a:t>DO status 1989</a:t>
            </a:r>
          </a:p>
          <a:p>
            <a:r>
              <a:rPr lang="en-GB" dirty="0">
                <a:latin typeface="+mn-lt"/>
              </a:rPr>
              <a:t>Today - 80 bodegas </a:t>
            </a:r>
          </a:p>
        </p:txBody>
      </p:sp>
    </p:spTree>
    <p:extLst>
      <p:ext uri="{BB962C8B-B14F-4D97-AF65-F5344CB8AC3E}">
        <p14:creationId xmlns:p14="http://schemas.microsoft.com/office/powerpoint/2010/main" val="148572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45A9-90EF-4E56-9836-5B6F6450B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B026-C5DD-4CC7-832E-D3A9A39A9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399D42F-F05D-4071-A4B1-0C6DF96EE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" y="300215"/>
            <a:ext cx="9144000" cy="61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7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7FD6-5283-4440-99BB-F84CD89B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800" b="1" dirty="0">
                <a:latin typeface="+mn-lt"/>
              </a:rPr>
              <a:t>Grape Varieties</a:t>
            </a: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CE7E7A4C-2239-4909-B05F-187802A1A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469E688-5BD6-4939-AFD1-5D4D15016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77"/>
          <a:stretch/>
        </p:blipFill>
        <p:spPr bwMode="auto">
          <a:xfrm>
            <a:off x="0" y="3407428"/>
            <a:ext cx="9144000" cy="34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1211-167F-496F-9D66-B9AC8FAF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21" y="1261268"/>
            <a:ext cx="8229600" cy="4525963"/>
          </a:xfrm>
        </p:spPr>
        <p:txBody>
          <a:bodyPr/>
          <a:lstStyle/>
          <a:p>
            <a:r>
              <a:rPr lang="en-GB" dirty="0">
                <a:latin typeface="+mn-lt"/>
              </a:rPr>
              <a:t>Wines light, dry, refreshing</a:t>
            </a:r>
          </a:p>
          <a:p>
            <a:r>
              <a:rPr lang="en-GB" dirty="0">
                <a:latin typeface="+mn-lt"/>
              </a:rPr>
              <a:t>Dominated by white wines</a:t>
            </a:r>
          </a:p>
          <a:p>
            <a:r>
              <a:rPr lang="en-GB" dirty="0">
                <a:latin typeface="+mn-lt"/>
              </a:rPr>
              <a:t>White: Dona Blanca, </a:t>
            </a:r>
            <a:r>
              <a:rPr lang="en-GB" dirty="0" err="1">
                <a:latin typeface="+mn-lt"/>
              </a:rPr>
              <a:t>Godello</a:t>
            </a:r>
            <a:r>
              <a:rPr lang="en-GB" dirty="0">
                <a:latin typeface="+mn-lt"/>
              </a:rPr>
              <a:t>, </a:t>
            </a:r>
            <a:r>
              <a:rPr lang="en-GB" dirty="0" err="1">
                <a:latin typeface="+mn-lt"/>
              </a:rPr>
              <a:t>Malvasia</a:t>
            </a:r>
            <a:r>
              <a:rPr lang="en-GB" dirty="0">
                <a:latin typeface="+mn-lt"/>
              </a:rPr>
              <a:t>, Palomino</a:t>
            </a:r>
          </a:p>
          <a:p>
            <a:r>
              <a:rPr lang="en-GB" dirty="0">
                <a:latin typeface="+mn-lt"/>
              </a:rPr>
              <a:t>Red: </a:t>
            </a:r>
            <a:r>
              <a:rPr lang="en-GB" dirty="0" err="1">
                <a:latin typeface="+mn-lt"/>
              </a:rPr>
              <a:t>Mencía</a:t>
            </a:r>
            <a:r>
              <a:rPr lang="en-GB" dirty="0">
                <a:latin typeface="+mn-lt"/>
              </a:rPr>
              <a:t>, Garnacha (blends) 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33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87FD6-5283-4440-99BB-F84CD89B2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800" b="1" dirty="0" err="1">
                <a:latin typeface="+mn-lt"/>
              </a:rPr>
              <a:t>Mencía</a:t>
            </a:r>
            <a:endParaRPr lang="en-GB" sz="3800" b="1" dirty="0">
              <a:latin typeface="+mn-lt"/>
            </a:endParaRP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CE7E7A4C-2239-4909-B05F-187802A1A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pic>
        <p:nvPicPr>
          <p:cNvPr id="3078" name="Picture 6" descr="Mencía has been described as a cross between Cabernet Franc and Pinot Noir.">
            <a:extLst>
              <a:ext uri="{FF2B5EF4-FFF2-40B4-BE49-F238E27FC236}">
                <a16:creationId xmlns:a16="http://schemas.microsoft.com/office/drawing/2014/main" id="{B598F89D-4D7E-4322-BE4C-5BCC46F11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41" y="3736523"/>
            <a:ext cx="590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81211-167F-496F-9D66-B9AC8FAF7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335"/>
            <a:ext cx="8229600" cy="4525963"/>
          </a:xfrm>
        </p:spPr>
        <p:txBody>
          <a:bodyPr/>
          <a:lstStyle/>
          <a:p>
            <a:r>
              <a:rPr lang="en-GB" dirty="0">
                <a:latin typeface="+mn-lt"/>
              </a:rPr>
              <a:t>Two-thirds of vineyards</a:t>
            </a:r>
          </a:p>
          <a:p>
            <a:r>
              <a:rPr lang="en-GB" dirty="0">
                <a:latin typeface="+mn-lt"/>
              </a:rPr>
              <a:t>Spectrum of styles</a:t>
            </a:r>
          </a:p>
          <a:p>
            <a:r>
              <a:rPr lang="en-GB" dirty="0">
                <a:latin typeface="+mn-lt"/>
              </a:rPr>
              <a:t>Red fruit</a:t>
            </a:r>
          </a:p>
          <a:p>
            <a:r>
              <a:rPr lang="en-GB" dirty="0">
                <a:latin typeface="+mn-lt"/>
              </a:rPr>
              <a:t>Smoky flavours from meat</a:t>
            </a:r>
          </a:p>
          <a:p>
            <a:r>
              <a:rPr lang="en-GB" dirty="0">
                <a:latin typeface="+mn-lt"/>
              </a:rPr>
              <a:t>Gastronomic </a:t>
            </a:r>
          </a:p>
        </p:txBody>
      </p:sp>
    </p:spTree>
    <p:extLst>
      <p:ext uri="{BB962C8B-B14F-4D97-AF65-F5344CB8AC3E}">
        <p14:creationId xmlns:p14="http://schemas.microsoft.com/office/powerpoint/2010/main" val="284345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2542"/>
            <a:ext cx="5402111" cy="1622282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latin typeface="+mj-lt"/>
              </a:rPr>
              <a:t>Producer Profile: Raul Perez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B68A665-B149-4CDE-BB26-76FA335C8A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5258630"/>
            <a:ext cx="953975" cy="1311337"/>
          </a:xfrm>
          <a:prstGeom prst="rect">
            <a:avLst/>
          </a:prstGeom>
        </p:spPr>
      </p:pic>
      <p:pic>
        <p:nvPicPr>
          <p:cNvPr id="9" name="Picture 6" descr="Bierzo &amp; Valdeorras in pictures">
            <a:extLst>
              <a:ext uri="{FF2B5EF4-FFF2-40B4-BE49-F238E27FC236}">
                <a16:creationId xmlns:a16="http://schemas.microsoft.com/office/drawing/2014/main" id="{E217EE0B-5FDF-476F-AB16-23FF5335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76" y="3509794"/>
            <a:ext cx="4557636" cy="34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416823" cy="42524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Began 1994 – family winery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First personal project 2003 – </a:t>
            </a:r>
            <a:r>
              <a:rPr lang="en-GB" sz="2400" dirty="0" err="1">
                <a:latin typeface="+mn-lt"/>
              </a:rPr>
              <a:t>Ultreia</a:t>
            </a:r>
            <a:r>
              <a:rPr lang="en-GB" sz="2400" dirty="0">
                <a:latin typeface="+mn-lt"/>
              </a:rPr>
              <a:t> 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Winemaking wizard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Open door policy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Minimum influence on grapes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r>
              <a:rPr lang="en-GB" sz="2400" dirty="0">
                <a:latin typeface="+mn-lt"/>
              </a:rPr>
              <a:t>Non-standardised wines</a:t>
            </a:r>
          </a:p>
          <a:p>
            <a:pPr marL="0" indent="0">
              <a:buNone/>
            </a:pPr>
            <a:endParaRPr lang="en-GB" sz="2400" dirty="0">
              <a:latin typeface="+mn-lt"/>
            </a:endParaRPr>
          </a:p>
          <a:p>
            <a:pPr marL="0" indent="0">
              <a:buNone/>
            </a:pPr>
            <a:endParaRPr lang="en-GB" sz="24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C9E09-4BFF-4A63-A52C-06C338D72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616" y="0"/>
            <a:ext cx="3635896" cy="35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9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4D09A-D087-4CF0-B622-D8AB135B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F5D52-598B-4A51-88D1-18CBEB127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Raúl Pérez Bodegas y Viñedos. Vineyards and wines.">
            <a:extLst>
              <a:ext uri="{FF2B5EF4-FFF2-40B4-BE49-F238E27FC236}">
                <a16:creationId xmlns:a16="http://schemas.microsoft.com/office/drawing/2014/main" id="{CFECA0C9-2166-4229-88E4-AAFFB5B9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64915"/>
            <a:ext cx="10058232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87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9966CF7EBF34DAD150831C457624E" ma:contentTypeVersion="10" ma:contentTypeDescription="Create a new document." ma:contentTypeScope="" ma:versionID="21c696df496764ce8ab5ad6b03f15561">
  <xsd:schema xmlns:xsd="http://www.w3.org/2001/XMLSchema" xmlns:xs="http://www.w3.org/2001/XMLSchema" xmlns:p="http://schemas.microsoft.com/office/2006/metadata/properties" xmlns:ns3="bc3e782e-8953-4ab4-becb-1b0ff936acf3" targetNamespace="http://schemas.microsoft.com/office/2006/metadata/properties" ma:root="true" ma:fieldsID="1e825b04aa33408611f3de18cd99fa7f" ns3:_="">
    <xsd:import namespace="bc3e782e-8953-4ab4-becb-1b0ff936acf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e782e-8953-4ab4-becb-1b0ff936a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00C931-9590-440E-BB39-A2102FCC02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DF632-F0EB-4BA2-9B0F-4487EF6B27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3e782e-8953-4ab4-becb-1b0ff936a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BB2ED7-FE45-446A-87AE-B9002B6A780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c3e782e-8953-4ab4-becb-1b0ff936acf3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282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Bodoni MT</vt:lpstr>
      <vt:lpstr>Calibri</vt:lpstr>
      <vt:lpstr>Office Theme</vt:lpstr>
      <vt:lpstr>PowerPoint Presentation</vt:lpstr>
      <vt:lpstr>PowerPoint Presentation</vt:lpstr>
      <vt:lpstr>Background </vt:lpstr>
      <vt:lpstr>The Rise of Bierzo</vt:lpstr>
      <vt:lpstr>PowerPoint Presentation</vt:lpstr>
      <vt:lpstr>Grape Varieties</vt:lpstr>
      <vt:lpstr>Mencía</vt:lpstr>
      <vt:lpstr>Producer Profile: Raul Perez</vt:lpstr>
      <vt:lpstr>PowerPoint Presentation</vt:lpstr>
      <vt:lpstr>Raul Perez - Ultreia Godello 2018</vt:lpstr>
      <vt:lpstr>Raul Perez - Ultreia Godello 2018</vt:lpstr>
      <vt:lpstr>Raul Perez - Ultreia Saint Jacques 2017</vt:lpstr>
      <vt:lpstr>Raul Perez - Ultreia Saint Jacques 2017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Waud</dc:creator>
  <cp:lastModifiedBy>Sophie Battinson</cp:lastModifiedBy>
  <cp:revision>50</cp:revision>
  <dcterms:created xsi:type="dcterms:W3CDTF">2019-02-22T09:32:29Z</dcterms:created>
  <dcterms:modified xsi:type="dcterms:W3CDTF">2020-07-23T15:56:31Z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0x010100EEE9966CF7EBF34DAD150831C457624E</vt:lpwstr>
  </property>
</Properties>
</file>